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Relationship Id="rId16" Type="http://schemas.openxmlformats.org/officeDocument/2006/relationships/image" Target="../media/image140.png"/><Relationship Id="rId17" Type="http://schemas.openxmlformats.org/officeDocument/2006/relationships/image" Target="../media/image141.png"/><Relationship Id="rId18" Type="http://schemas.openxmlformats.org/officeDocument/2006/relationships/image" Target="../media/image142.png"/><Relationship Id="rId19" Type="http://schemas.openxmlformats.org/officeDocument/2006/relationships/image" Target="../media/image143.png"/><Relationship Id="rId20" Type="http://schemas.openxmlformats.org/officeDocument/2006/relationships/image" Target="../media/image14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Relationship Id="rId16" Type="http://schemas.openxmlformats.org/officeDocument/2006/relationships/image" Target="../media/image176.png"/><Relationship Id="rId17" Type="http://schemas.openxmlformats.org/officeDocument/2006/relationships/image" Target="../media/image177.png"/><Relationship Id="rId18" Type="http://schemas.openxmlformats.org/officeDocument/2006/relationships/image" Target="../media/image178.png"/><Relationship Id="rId19" Type="http://schemas.openxmlformats.org/officeDocument/2006/relationships/image" Target="../media/image179.png"/><Relationship Id="rId20" Type="http://schemas.openxmlformats.org/officeDocument/2006/relationships/image" Target="../media/image180.png"/><Relationship Id="rId21" Type="http://schemas.openxmlformats.org/officeDocument/2006/relationships/image" Target="../media/image181.png"/><Relationship Id="rId22" Type="http://schemas.openxmlformats.org/officeDocument/2006/relationships/image" Target="../media/image182.png"/><Relationship Id="rId23" Type="http://schemas.openxmlformats.org/officeDocument/2006/relationships/image" Target="../media/image183.png"/><Relationship Id="rId24" Type="http://schemas.openxmlformats.org/officeDocument/2006/relationships/image" Target="../media/image184.png"/><Relationship Id="rId25" Type="http://schemas.openxmlformats.org/officeDocument/2006/relationships/image" Target="../media/image18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Relationship Id="rId11" Type="http://schemas.openxmlformats.org/officeDocument/2006/relationships/image" Target="../media/image204.png"/><Relationship Id="rId12" Type="http://schemas.openxmlformats.org/officeDocument/2006/relationships/image" Target="../media/image205.png"/><Relationship Id="rId13" Type="http://schemas.openxmlformats.org/officeDocument/2006/relationships/image" Target="../media/image20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Relationship Id="rId16" Type="http://schemas.openxmlformats.org/officeDocument/2006/relationships/image" Target="../media/image93.png"/><Relationship Id="rId17" Type="http://schemas.openxmlformats.org/officeDocument/2006/relationships/image" Target="../media/image94.png"/><Relationship Id="rId18" Type="http://schemas.openxmlformats.org/officeDocument/2006/relationships/image" Target="../media/image95.png"/><Relationship Id="rId19" Type="http://schemas.openxmlformats.org/officeDocument/2006/relationships/image" Target="../media/image96.png"/><Relationship Id="rId20" Type="http://schemas.openxmlformats.org/officeDocument/2006/relationships/image" Target="../media/image97.png"/><Relationship Id="rId21" Type="http://schemas.openxmlformats.org/officeDocument/2006/relationships/image" Target="../media/image98.png"/><Relationship Id="rId22" Type="http://schemas.openxmlformats.org/officeDocument/2006/relationships/image" Target="../media/image99.png"/><Relationship Id="rId23" Type="http://schemas.openxmlformats.org/officeDocument/2006/relationships/image" Target="../media/image100.png"/><Relationship Id="rId24" Type="http://schemas.openxmlformats.org/officeDocument/2006/relationships/image" Target="../media/image101.png"/><Relationship Id="rId25" Type="http://schemas.openxmlformats.org/officeDocument/2006/relationships/image" Target="../media/image102.png"/><Relationship Id="rId26" Type="http://schemas.openxmlformats.org/officeDocument/2006/relationships/image" Target="../media/image103.png"/><Relationship Id="rId27" Type="http://schemas.openxmlformats.org/officeDocument/2006/relationships/image" Target="../media/image104.png"/><Relationship Id="rId28" Type="http://schemas.openxmlformats.org/officeDocument/2006/relationships/image" Target="../media/image10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98272" y="-1004259"/>
            <a:ext cx="3029325" cy="3029325"/>
            <a:chOff x="13098272" y="-1004259"/>
            <a:chExt cx="3029325" cy="30293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80000">
              <a:off x="13098272" y="-1004259"/>
              <a:ext cx="3029325" cy="30293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29912" y="995096"/>
            <a:ext cx="1592345" cy="1592345"/>
            <a:chOff x="12729912" y="995096"/>
            <a:chExt cx="1592345" cy="15923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480000">
              <a:off x="12729912" y="995096"/>
              <a:ext cx="1592345" cy="15923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18771" y="-561282"/>
            <a:ext cx="5875894" cy="5875894"/>
            <a:chOff x="-1418771" y="-561282"/>
            <a:chExt cx="5875894" cy="58758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0220000">
              <a:off x="-1418771" y="-561282"/>
              <a:ext cx="5875894" cy="58758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23751" y="5136232"/>
            <a:ext cx="7873362" cy="7873362"/>
            <a:chOff x="10723751" y="5136232"/>
            <a:chExt cx="7873362" cy="78733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40000">
              <a:off x="6930246" y="1087689"/>
              <a:ext cx="15746724" cy="1574672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840000">
              <a:off x="10723751" y="5136232"/>
              <a:ext cx="7873362" cy="787336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4287" y="6547821"/>
            <a:ext cx="4488003" cy="87359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1438" y="4462114"/>
            <a:ext cx="10551286" cy="32951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83100" y="-1776589"/>
            <a:ext cx="4543662" cy="4512112"/>
            <a:chOff x="14683100" y="-1776589"/>
            <a:chExt cx="4543662" cy="45121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940000">
              <a:off x="14683100" y="-1776589"/>
              <a:ext cx="4543662" cy="45121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4896" y="8392914"/>
            <a:ext cx="1892451" cy="1892451"/>
            <a:chOff x="-504896" y="8392914"/>
            <a:chExt cx="1892451" cy="18924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9620000">
              <a:off x="-504896" y="8392914"/>
              <a:ext cx="1892451" cy="18924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55785" y="8011519"/>
            <a:ext cx="1892451" cy="1892451"/>
            <a:chOff x="-355785" y="8011519"/>
            <a:chExt cx="1892451" cy="18924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620000">
              <a:off x="-355785" y="8011519"/>
              <a:ext cx="1892451" cy="18924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2928" y="8114376"/>
            <a:ext cx="1892451" cy="1892451"/>
            <a:chOff x="-252928" y="8114376"/>
            <a:chExt cx="1892451" cy="18924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9620000">
              <a:off x="-252928" y="8114376"/>
              <a:ext cx="1892451" cy="18924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5977" y="1701752"/>
            <a:ext cx="918200" cy="918200"/>
            <a:chOff x="1345977" y="1701752"/>
            <a:chExt cx="918200" cy="9182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730" y="1372506"/>
              <a:ext cx="1836399" cy="183639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5977" y="1701752"/>
              <a:ext cx="918200" cy="9182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02329" y="8385317"/>
            <a:ext cx="797268" cy="797268"/>
            <a:chOff x="16302329" y="8385317"/>
            <a:chExt cx="797268" cy="7972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00000">
              <a:off x="15949849" y="8106918"/>
              <a:ext cx="1594535" cy="159453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100000">
              <a:off x="16302329" y="8385317"/>
              <a:ext cx="797268" cy="7972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94125" y="1262242"/>
            <a:ext cx="13697464" cy="8542182"/>
            <a:chOff x="2294125" y="1262242"/>
            <a:chExt cx="13697464" cy="85421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94125" y="1262242"/>
              <a:ext cx="13697464" cy="854218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2350" y="157796"/>
            <a:ext cx="3596456" cy="17935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97354" y="5503748"/>
            <a:ext cx="7696232" cy="103932"/>
            <a:chOff x="10497354" y="5503748"/>
            <a:chExt cx="7696232" cy="103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497354" y="5503748"/>
              <a:ext cx="7696232" cy="103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38321" y="1156606"/>
            <a:ext cx="306449" cy="306449"/>
            <a:chOff x="3538321" y="1156606"/>
            <a:chExt cx="306449" cy="3064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">
              <a:off x="3538321" y="1156606"/>
              <a:ext cx="306449" cy="3064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52476" y="3434684"/>
            <a:ext cx="4138127" cy="4138127"/>
            <a:chOff x="12852476" y="3434684"/>
            <a:chExt cx="4138127" cy="41381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3412" y="1365621"/>
              <a:ext cx="8276254" cy="827625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52476" y="3434684"/>
              <a:ext cx="4138127" cy="41381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5905" y="3732379"/>
            <a:ext cx="3553481" cy="3553481"/>
            <a:chOff x="1345905" y="3732379"/>
            <a:chExt cx="3553481" cy="35534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5905" y="3732379"/>
              <a:ext cx="3553481" cy="35534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07236" y="3732379"/>
            <a:ext cx="3553481" cy="3553481"/>
            <a:chOff x="4107236" y="3732379"/>
            <a:chExt cx="3553481" cy="35534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7236" y="3732379"/>
              <a:ext cx="3553481" cy="35534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38746" y="3732379"/>
            <a:ext cx="3553481" cy="3553481"/>
            <a:chOff x="6938746" y="3732379"/>
            <a:chExt cx="3553481" cy="35534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38746" y="3732379"/>
              <a:ext cx="3553481" cy="35534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5555714"/>
            <a:ext cx="1354497" cy="103271"/>
            <a:chOff x="0" y="5555714"/>
            <a:chExt cx="1354497" cy="1032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0" y="5555714"/>
              <a:ext cx="1354497" cy="10327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74567" y="4290775"/>
            <a:ext cx="1046486" cy="259300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95947" y="5076053"/>
            <a:ext cx="2285171" cy="118980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68767" y="4994274"/>
            <a:ext cx="2478838" cy="112482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29051" y="5361336"/>
            <a:ext cx="1975387" cy="103507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58778" y="5245069"/>
            <a:ext cx="2277219" cy="9750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90188" y="4223650"/>
            <a:ext cx="2015828" cy="135604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03901" y="4223650"/>
            <a:ext cx="2025352" cy="135604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83029" y="4223650"/>
            <a:ext cx="2025352" cy="13560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37533" y="5170904"/>
            <a:ext cx="2835096" cy="87202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71397" y="200110"/>
            <a:ext cx="3810771" cy="18560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530071" cy="10285714"/>
            <a:chOff x="0" y="0"/>
            <a:chExt cx="653007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53007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6914" y="3056758"/>
            <a:ext cx="9716343" cy="1904762"/>
            <a:chOff x="6866914" y="3056758"/>
            <a:chExt cx="9716343" cy="1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5499" y="2200129"/>
              <a:ext cx="19432685" cy="380952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6914" y="3056758"/>
              <a:ext cx="9716343" cy="1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4440" y="5423908"/>
            <a:ext cx="9716343" cy="1904762"/>
            <a:chOff x="7624440" y="5423908"/>
            <a:chExt cx="9716343" cy="19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3024" y="4567279"/>
              <a:ext cx="19432685" cy="380952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4440" y="5423908"/>
              <a:ext cx="9716343" cy="19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80647" y="2382123"/>
            <a:ext cx="918200" cy="918200"/>
            <a:chOff x="7680647" y="2382123"/>
            <a:chExt cx="918200" cy="9182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1400" y="2052876"/>
              <a:ext cx="1836399" cy="183639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80647" y="2382123"/>
              <a:ext cx="918200" cy="9182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39812" y="6945861"/>
            <a:ext cx="797268" cy="797268"/>
            <a:chOff x="16739812" y="6945861"/>
            <a:chExt cx="797268" cy="7972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100000">
              <a:off x="16387332" y="6667462"/>
              <a:ext cx="1594535" cy="159453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100000">
              <a:off x="16739812" y="6945861"/>
              <a:ext cx="797268" cy="79726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53921" y="3457367"/>
            <a:ext cx="8798193" cy="100664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14797" y="4163501"/>
            <a:ext cx="10773918" cy="8970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42314" y="5662455"/>
            <a:ext cx="6244378" cy="11745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19300" y="852935"/>
            <a:ext cx="5341847" cy="18888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48" y="0"/>
            <a:ext cx="18309561" cy="10285714"/>
            <a:chOff x="14248" y="0"/>
            <a:chExt cx="1830956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48" y="0"/>
              <a:ext cx="1830956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060495"/>
            <a:ext cx="2352381" cy="1653339"/>
            <a:chOff x="0" y="2060495"/>
            <a:chExt cx="2352381" cy="16533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60495"/>
              <a:ext cx="2352381" cy="16533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86076" y="6394153"/>
            <a:ext cx="2351456" cy="1657143"/>
            <a:chOff x="7586076" y="6394153"/>
            <a:chExt cx="2351456" cy="16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6076" y="6394153"/>
              <a:ext cx="2351456" cy="16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5335" y="3249573"/>
            <a:ext cx="7265642" cy="43572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21462" y="-1491764"/>
            <a:ext cx="4543662" cy="4512112"/>
            <a:chOff x="15521462" y="-1491764"/>
            <a:chExt cx="4543662" cy="45121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5521462" y="-1491764"/>
              <a:ext cx="4543662" cy="45121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4896" y="8392914"/>
            <a:ext cx="1892451" cy="1892451"/>
            <a:chOff x="-504896" y="8392914"/>
            <a:chExt cx="1892451" cy="18924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9620000">
              <a:off x="-504896" y="8392914"/>
              <a:ext cx="1892451" cy="18924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06930" y="1486066"/>
            <a:ext cx="1892451" cy="1892451"/>
            <a:chOff x="14306930" y="1486066"/>
            <a:chExt cx="1892451" cy="18924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220000">
              <a:off x="14306930" y="1486066"/>
              <a:ext cx="1892451" cy="18924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77669" y="6190476"/>
            <a:ext cx="2816950" cy="2816950"/>
            <a:chOff x="2877669" y="6190476"/>
            <a:chExt cx="2816950" cy="28169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669" y="6190476"/>
              <a:ext cx="2816950" cy="28169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33000" y="2568777"/>
            <a:ext cx="3119397" cy="3119397"/>
            <a:chOff x="10833000" y="2568777"/>
            <a:chExt cx="3119397" cy="31193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33000" y="2568777"/>
              <a:ext cx="3119397" cy="31193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63254" y="2834402"/>
            <a:ext cx="2308456" cy="2308456"/>
            <a:chOff x="5763254" y="2834402"/>
            <a:chExt cx="2308456" cy="2308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3254" y="2834402"/>
              <a:ext cx="2308456" cy="2308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9473" y="2630150"/>
            <a:ext cx="2636614" cy="2636614"/>
            <a:chOff x="549473" y="2630150"/>
            <a:chExt cx="2636614" cy="26366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9473" y="2630150"/>
              <a:ext cx="2636614" cy="26366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93340" y="5973724"/>
            <a:ext cx="3007705" cy="3007705"/>
            <a:chOff x="13793340" y="5973724"/>
            <a:chExt cx="3007705" cy="30077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93340" y="5973724"/>
              <a:ext cx="3007705" cy="30077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71710" y="6052883"/>
            <a:ext cx="2964203" cy="2649345"/>
            <a:chOff x="8071710" y="6052883"/>
            <a:chExt cx="2964203" cy="26493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71710" y="6052883"/>
              <a:ext cx="2964203" cy="26493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33814" y="5142857"/>
            <a:ext cx="196003" cy="196003"/>
            <a:chOff x="7533814" y="5142857"/>
            <a:chExt cx="196003" cy="1960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33814" y="5142857"/>
              <a:ext cx="196003" cy="1960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79904" y="1124081"/>
            <a:ext cx="196003" cy="196003"/>
            <a:chOff x="3579904" y="1124081"/>
            <a:chExt cx="196003" cy="19600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79904" y="1124081"/>
              <a:ext cx="196003" cy="19600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35932" y="8494288"/>
            <a:ext cx="3619148" cy="86470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20592" y="9086402"/>
            <a:ext cx="3920154" cy="52399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299733" y="5235660"/>
            <a:ext cx="3619148" cy="89327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338901" y="5837302"/>
            <a:ext cx="3861040" cy="52407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42837" y="5238361"/>
            <a:ext cx="3647405" cy="87563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242631" y="5837297"/>
            <a:ext cx="4431344" cy="51343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11246" y="8499323"/>
            <a:ext cx="3647405" cy="85658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10412" y="9088735"/>
            <a:ext cx="4131773" cy="51343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495875" y="5252542"/>
            <a:ext cx="3637881" cy="85658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895624" y="5841956"/>
            <a:ext cx="4431344" cy="51343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90313" y="8490640"/>
            <a:ext cx="3609309" cy="85658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680570" y="9080052"/>
            <a:ext cx="4431344" cy="51343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42826" y="183177"/>
            <a:ext cx="3820237" cy="189416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83100" y="-1776589"/>
            <a:ext cx="4543662" cy="4512112"/>
            <a:chOff x="14683100" y="-1776589"/>
            <a:chExt cx="4543662" cy="45121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940000">
              <a:off x="14683100" y="-1776589"/>
              <a:ext cx="4543662" cy="45121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4896" y="8392914"/>
            <a:ext cx="1892451" cy="1892451"/>
            <a:chOff x="-504896" y="8392914"/>
            <a:chExt cx="1892451" cy="18924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9620000">
              <a:off x="-504896" y="8392914"/>
              <a:ext cx="1892451" cy="18924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55785" y="8011519"/>
            <a:ext cx="1892451" cy="1892451"/>
            <a:chOff x="-355785" y="8011519"/>
            <a:chExt cx="1892451" cy="18924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620000">
              <a:off x="-355785" y="8011519"/>
              <a:ext cx="1892451" cy="18924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2928" y="8114376"/>
            <a:ext cx="1892451" cy="1892451"/>
            <a:chOff x="-252928" y="8114376"/>
            <a:chExt cx="1892451" cy="18924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9620000">
              <a:off x="-252928" y="8114376"/>
              <a:ext cx="1892451" cy="18924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45307" y="3623776"/>
            <a:ext cx="918200" cy="918200"/>
            <a:chOff x="7945307" y="3623776"/>
            <a:chExt cx="918200" cy="9182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6060" y="3294529"/>
              <a:ext cx="1836399" cy="183639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45307" y="3623776"/>
              <a:ext cx="918200" cy="9182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60768" y="6849392"/>
            <a:ext cx="797268" cy="797268"/>
            <a:chOff x="15660768" y="6849392"/>
            <a:chExt cx="797268" cy="7972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00000">
              <a:off x="15308288" y="6570994"/>
              <a:ext cx="1594535" cy="159453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100000">
              <a:off x="15660768" y="6849392"/>
              <a:ext cx="797268" cy="79726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9985" y="3982657"/>
            <a:ext cx="8826295" cy="62471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55228" y="-1355627"/>
            <a:ext cx="8647185" cy="8647185"/>
            <a:chOff x="-1855228" y="-1355627"/>
            <a:chExt cx="8647185" cy="8647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0220000">
              <a:off x="-4955924" y="-4456323"/>
              <a:ext cx="17294370" cy="1729437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0220000">
              <a:off x="-1855228" y="-1355627"/>
              <a:ext cx="8647185" cy="86471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6595" y="8255707"/>
            <a:ext cx="1592754" cy="1592754"/>
            <a:chOff x="596595" y="8255707"/>
            <a:chExt cx="1592754" cy="15927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500000">
              <a:off x="596595" y="8255707"/>
              <a:ext cx="1592754" cy="1592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6206" y="7991589"/>
            <a:ext cx="1592754" cy="1592754"/>
            <a:chOff x="686206" y="7991589"/>
            <a:chExt cx="1592754" cy="15927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00000">
              <a:off x="686206" y="7991589"/>
              <a:ext cx="1592754" cy="1592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78643" y="5632268"/>
            <a:ext cx="4653446" cy="4653446"/>
            <a:chOff x="13378643" y="5632268"/>
            <a:chExt cx="4653446" cy="46534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60639" y="4014264"/>
              <a:ext cx="9306893" cy="930689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78643" y="5632268"/>
              <a:ext cx="4653446" cy="46534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82474" y="-234388"/>
            <a:ext cx="1667449" cy="1667449"/>
            <a:chOff x="14582474" y="-234388"/>
            <a:chExt cx="1667449" cy="16674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480000">
              <a:off x="14582474" y="-234388"/>
              <a:ext cx="1667449" cy="16674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80644" y="820075"/>
            <a:ext cx="980667" cy="980667"/>
            <a:chOff x="14280644" y="820075"/>
            <a:chExt cx="980667" cy="9806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480000">
              <a:off x="14280644" y="820075"/>
              <a:ext cx="980667" cy="9806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47571" y="2102737"/>
            <a:ext cx="3333333" cy="588993"/>
            <a:chOff x="7447571" y="2102737"/>
            <a:chExt cx="3333333" cy="5889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47571" y="2102737"/>
              <a:ext cx="3333333" cy="58899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84317" y="3752430"/>
            <a:ext cx="5677048" cy="467123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35745" y="2266338"/>
            <a:ext cx="9112343" cy="47069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48" y="0"/>
            <a:ext cx="6919085" cy="10285714"/>
            <a:chOff x="14248" y="0"/>
            <a:chExt cx="691908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48" y="0"/>
              <a:ext cx="691908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29116" y="3085098"/>
            <a:ext cx="1804347" cy="1288819"/>
            <a:chOff x="3829116" y="3085098"/>
            <a:chExt cx="1804347" cy="1288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9116" y="3085098"/>
              <a:ext cx="1804347" cy="12888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06776"/>
            <a:ext cx="1804347" cy="1288819"/>
            <a:chOff x="0" y="206776"/>
            <a:chExt cx="1804347" cy="12888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6776"/>
              <a:ext cx="1804347" cy="12888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00750" y="-1520091"/>
            <a:ext cx="4543662" cy="4512112"/>
            <a:chOff x="14900750" y="-1520091"/>
            <a:chExt cx="4543662" cy="45121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0940000">
              <a:off x="14900750" y="-1520091"/>
              <a:ext cx="4543662" cy="45121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1839" y="657705"/>
            <a:ext cx="5018142" cy="3902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05566" y="3535115"/>
            <a:ext cx="843073" cy="843073"/>
            <a:chOff x="7605566" y="3535115"/>
            <a:chExt cx="843073" cy="84307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605566" y="3535115"/>
              <a:ext cx="843073" cy="843073"/>
              <a:chOff x="7605566" y="3535115"/>
              <a:chExt cx="843073" cy="84307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18891" y="3204394"/>
                <a:ext cx="1686147" cy="1686147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05566" y="3535115"/>
                <a:ext cx="843073" cy="84307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71529" y="3597179"/>
              <a:ext cx="826982" cy="782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05566" y="5198676"/>
            <a:ext cx="843073" cy="843073"/>
            <a:chOff x="7605566" y="5198676"/>
            <a:chExt cx="843073" cy="84307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605566" y="5198676"/>
              <a:ext cx="843073" cy="843073"/>
              <a:chOff x="7605566" y="5198676"/>
              <a:chExt cx="843073" cy="84307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218891" y="4867956"/>
                <a:ext cx="1686147" cy="1686147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05566" y="5198676"/>
                <a:ext cx="843073" cy="843073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01948" y="5260740"/>
              <a:ext cx="830963" cy="7822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43661" y="7384284"/>
            <a:ext cx="843073" cy="843073"/>
            <a:chOff x="7643661" y="7384284"/>
            <a:chExt cx="843073" cy="84307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643661" y="7384284"/>
              <a:ext cx="843073" cy="843073"/>
              <a:chOff x="7643661" y="7384284"/>
              <a:chExt cx="843073" cy="84307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56986" y="7053563"/>
                <a:ext cx="1686147" cy="1686147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643661" y="7384284"/>
                <a:ext cx="843073" cy="843073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40839" y="7446349"/>
              <a:ext cx="828563" cy="78222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18172" y="3310923"/>
            <a:ext cx="3815856" cy="189416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80077" y="4894186"/>
            <a:ext cx="4449446" cy="189416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605566" y="4815235"/>
            <a:ext cx="10356339" cy="14286"/>
            <a:chOff x="7605566" y="4815235"/>
            <a:chExt cx="10356339" cy="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05566" y="4815235"/>
              <a:ext cx="10356339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592752" y="7082125"/>
            <a:ext cx="10356339" cy="14286"/>
            <a:chOff x="7592752" y="7082125"/>
            <a:chExt cx="10356339" cy="1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92752" y="7082125"/>
              <a:ext cx="10356339" cy="1428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198514" y="3451307"/>
            <a:ext cx="1399192" cy="140377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198514" y="5114869"/>
            <a:ext cx="1474487" cy="239899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188990" y="7281114"/>
            <a:ext cx="1447287" cy="103330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527700" y="7014719"/>
            <a:ext cx="2953190" cy="18142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99" y="0"/>
            <a:ext cx="18423809" cy="10285714"/>
            <a:chOff x="-4799" y="0"/>
            <a:chExt cx="1842380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99" y="0"/>
              <a:ext cx="1842380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060495"/>
            <a:ext cx="2352381" cy="1653339"/>
            <a:chOff x="0" y="2060495"/>
            <a:chExt cx="2352381" cy="16533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60495"/>
              <a:ext cx="2352381" cy="16533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59301" y="6135368"/>
            <a:ext cx="2351456" cy="1657143"/>
            <a:chOff x="9559301" y="6135368"/>
            <a:chExt cx="2351456" cy="16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9301" y="6135368"/>
              <a:ext cx="2351456" cy="16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7075" y="3330642"/>
            <a:ext cx="9315054" cy="45564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83100" y="-1776589"/>
            <a:ext cx="4543662" cy="4512112"/>
            <a:chOff x="14683100" y="-1776589"/>
            <a:chExt cx="4543662" cy="45121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940000">
              <a:off x="14683100" y="-1776589"/>
              <a:ext cx="4543662" cy="45121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4896" y="8392914"/>
            <a:ext cx="1892451" cy="1892451"/>
            <a:chOff x="-504896" y="8392914"/>
            <a:chExt cx="1892451" cy="18924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9620000">
              <a:off x="-504896" y="8392914"/>
              <a:ext cx="1892451" cy="18924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55785" y="8011519"/>
            <a:ext cx="1892451" cy="1892451"/>
            <a:chOff x="-355785" y="8011519"/>
            <a:chExt cx="1892451" cy="18924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620000">
              <a:off x="-355785" y="8011519"/>
              <a:ext cx="1892451" cy="18924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3302" y="183177"/>
            <a:ext cx="3839285" cy="18941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7399" y="5835517"/>
            <a:ext cx="5346673" cy="13356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52928" y="8114376"/>
            <a:ext cx="1892451" cy="1892451"/>
            <a:chOff x="-252928" y="8114376"/>
            <a:chExt cx="1892451" cy="18924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9620000">
              <a:off x="-252928" y="8114376"/>
              <a:ext cx="1892451" cy="18924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40633" y="2400145"/>
            <a:ext cx="6972020" cy="6879422"/>
            <a:chOff x="11840633" y="2400145"/>
            <a:chExt cx="6972020" cy="68794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40633" y="2400145"/>
              <a:ext cx="6972020" cy="68794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30422" y="2400145"/>
            <a:ext cx="6972020" cy="6879422"/>
            <a:chOff x="5530422" y="2400145"/>
            <a:chExt cx="6972020" cy="68794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30422" y="2400145"/>
              <a:ext cx="6972020" cy="68794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521725" y="2400145"/>
            <a:ext cx="6972020" cy="6879422"/>
            <a:chOff x="-521725" y="2400145"/>
            <a:chExt cx="6972020" cy="68794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21725" y="2400145"/>
              <a:ext cx="6972020" cy="68794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54932" y="3199436"/>
            <a:ext cx="1943421" cy="1943421"/>
            <a:chOff x="14354932" y="3199436"/>
            <a:chExt cx="1943421" cy="19434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54932" y="3199436"/>
              <a:ext cx="1943421" cy="19434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44722" y="3199436"/>
            <a:ext cx="1943421" cy="1943421"/>
            <a:chOff x="8044722" y="3199436"/>
            <a:chExt cx="1943421" cy="194342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44722" y="3199436"/>
              <a:ext cx="1943421" cy="19434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50252" y="3199436"/>
            <a:ext cx="1943421" cy="1943421"/>
            <a:chOff x="1750252" y="3199436"/>
            <a:chExt cx="1943421" cy="194342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50252" y="3199436"/>
              <a:ext cx="1943421" cy="194342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68231" y="6943126"/>
            <a:ext cx="4634106" cy="143126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81693" y="6903019"/>
            <a:ext cx="4653525" cy="110322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8221" y="6943126"/>
            <a:ext cx="3973906" cy="143126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204246" y="5835517"/>
            <a:ext cx="5346672" cy="133561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84511" y="5845041"/>
            <a:ext cx="5346672" cy="13165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48" y="0"/>
            <a:ext cx="18309561" cy="10285714"/>
            <a:chOff x="14248" y="0"/>
            <a:chExt cx="1830956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48" y="0"/>
              <a:ext cx="1830956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060495"/>
            <a:ext cx="2352381" cy="1653339"/>
            <a:chOff x="0" y="2060495"/>
            <a:chExt cx="2352381" cy="16533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60495"/>
              <a:ext cx="2352381" cy="16533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74244" y="6394153"/>
            <a:ext cx="2351456" cy="1657143"/>
            <a:chOff x="11674244" y="6394153"/>
            <a:chExt cx="2351456" cy="16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4244" y="6394153"/>
              <a:ext cx="2351456" cy="16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4697" y="3330639"/>
            <a:ext cx="10834623" cy="45564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83100" y="-1776589"/>
            <a:ext cx="4543662" cy="4512112"/>
            <a:chOff x="14683100" y="-1776589"/>
            <a:chExt cx="4543662" cy="45121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940000">
              <a:off x="14683100" y="-1776589"/>
              <a:ext cx="4543662" cy="45121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4896" y="8392914"/>
            <a:ext cx="1892451" cy="1892451"/>
            <a:chOff x="-504896" y="8392914"/>
            <a:chExt cx="1892451" cy="18924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9620000">
              <a:off x="-504896" y="8392914"/>
              <a:ext cx="1892451" cy="18924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55785" y="8011519"/>
            <a:ext cx="1892451" cy="1892451"/>
            <a:chOff x="-355785" y="8011519"/>
            <a:chExt cx="1892451" cy="18924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620000">
              <a:off x="-355785" y="8011519"/>
              <a:ext cx="1892451" cy="18924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2928" y="8114376"/>
            <a:ext cx="1892451" cy="1892451"/>
            <a:chOff x="-252928" y="8114376"/>
            <a:chExt cx="1892451" cy="18924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9620000">
              <a:off x="-252928" y="8114376"/>
              <a:ext cx="1892451" cy="18924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5977" y="1701752"/>
            <a:ext cx="918200" cy="918200"/>
            <a:chOff x="1345977" y="1701752"/>
            <a:chExt cx="918200" cy="9182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730" y="1372506"/>
              <a:ext cx="1836399" cy="183639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5977" y="1701752"/>
              <a:ext cx="918200" cy="9182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02329" y="8385317"/>
            <a:ext cx="797268" cy="797268"/>
            <a:chOff x="16302329" y="8385317"/>
            <a:chExt cx="797268" cy="7972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00000">
              <a:off x="15949849" y="8106918"/>
              <a:ext cx="1594535" cy="159453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100000">
              <a:off x="16302329" y="8385317"/>
              <a:ext cx="797268" cy="7972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26124" y="2761335"/>
            <a:ext cx="9374289" cy="5268882"/>
            <a:chOff x="3926124" y="2761335"/>
            <a:chExt cx="9374289" cy="52688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6124" y="2761335"/>
              <a:ext cx="9374289" cy="526888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2350" y="148272"/>
            <a:ext cx="2840561" cy="18126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83100" y="-1776589"/>
            <a:ext cx="4543662" cy="4512112"/>
            <a:chOff x="14683100" y="-1776589"/>
            <a:chExt cx="4543662" cy="45121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940000">
              <a:off x="14683100" y="-1776589"/>
              <a:ext cx="4543662" cy="45121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4896" y="8392914"/>
            <a:ext cx="1892451" cy="1892451"/>
            <a:chOff x="-504896" y="8392914"/>
            <a:chExt cx="1892451" cy="18924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9620000">
              <a:off x="-504896" y="8392914"/>
              <a:ext cx="1892451" cy="18924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55785" y="8011519"/>
            <a:ext cx="1892451" cy="1892451"/>
            <a:chOff x="-355785" y="8011519"/>
            <a:chExt cx="1892451" cy="18924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620000">
              <a:off x="-355785" y="8011519"/>
              <a:ext cx="1892451" cy="18924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2928" y="8114376"/>
            <a:ext cx="1892451" cy="1892451"/>
            <a:chOff x="-252928" y="8114376"/>
            <a:chExt cx="1892451" cy="18924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9620000">
              <a:off x="-252928" y="8114376"/>
              <a:ext cx="1892451" cy="18924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6685714" cy="10285714"/>
            <a:chOff x="0" y="0"/>
            <a:chExt cx="66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66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57143" y="4298412"/>
            <a:ext cx="9190774" cy="2949615"/>
            <a:chOff x="7657143" y="4298412"/>
            <a:chExt cx="9190774" cy="29496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8674" y="2971881"/>
              <a:ext cx="18381548" cy="589922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57143" y="4298412"/>
              <a:ext cx="9190774" cy="29496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45307" y="3623776"/>
            <a:ext cx="918200" cy="918200"/>
            <a:chOff x="7945307" y="3623776"/>
            <a:chExt cx="918200" cy="9182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6060" y="3294529"/>
              <a:ext cx="1836399" cy="183639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45307" y="3623776"/>
              <a:ext cx="918200" cy="9182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60768" y="6849392"/>
            <a:ext cx="797268" cy="797268"/>
            <a:chOff x="15660768" y="6849392"/>
            <a:chExt cx="797268" cy="7972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00000">
              <a:off x="15308288" y="6570994"/>
              <a:ext cx="1594535" cy="159453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100000">
              <a:off x="15660768" y="6849392"/>
              <a:ext cx="797268" cy="79726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45308" y="4728774"/>
            <a:ext cx="8799988" cy="244125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45942" y="2440293"/>
            <a:ext cx="6787387" cy="21197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48369" y="-1710567"/>
            <a:ext cx="4543662" cy="4512112"/>
            <a:chOff x="14748369" y="-1710567"/>
            <a:chExt cx="4543662" cy="45121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940000">
              <a:off x="14748369" y="-1710567"/>
              <a:ext cx="4543662" cy="45121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9904" y="1124081"/>
            <a:ext cx="196003" cy="196003"/>
            <a:chOff x="3579904" y="1124081"/>
            <a:chExt cx="196003" cy="1960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9904" y="1124081"/>
              <a:ext cx="196003" cy="19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15449" y="3193581"/>
            <a:ext cx="14454817" cy="5481870"/>
            <a:chOff x="1915449" y="3193581"/>
            <a:chExt cx="14454817" cy="548187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223810" y="3193581"/>
              <a:ext cx="7146456" cy="2665697"/>
              <a:chOff x="9223810" y="3193581"/>
              <a:chExt cx="7146456" cy="266569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702021" y="1994737"/>
                <a:ext cx="14292912" cy="5331393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223810" y="3193581"/>
                <a:ext cx="7146456" cy="266569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915449" y="3193581"/>
              <a:ext cx="7146456" cy="2665697"/>
              <a:chOff x="1915449" y="3193581"/>
              <a:chExt cx="7146456" cy="266569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606340" y="1994737"/>
                <a:ext cx="14292912" cy="5331393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15449" y="3193581"/>
                <a:ext cx="7146456" cy="26656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23810" y="6009754"/>
              <a:ext cx="7146456" cy="2665697"/>
              <a:chOff x="9223810" y="6009754"/>
              <a:chExt cx="7146456" cy="26656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702021" y="4810910"/>
                <a:ext cx="14292912" cy="5331393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223810" y="6009754"/>
                <a:ext cx="7146456" cy="26656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718053" y="3811659"/>
              <a:ext cx="1714286" cy="1714286"/>
              <a:chOff x="6718053" y="3811659"/>
              <a:chExt cx="1714286" cy="171428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718053" y="3811659"/>
                <a:ext cx="1714286" cy="171428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915449" y="6009754"/>
              <a:ext cx="7146456" cy="2665697"/>
              <a:chOff x="1915449" y="6009754"/>
              <a:chExt cx="7146456" cy="26656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1606340" y="4810910"/>
                <a:ext cx="14292912" cy="5331393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15449" y="6009754"/>
                <a:ext cx="7146456" cy="26656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073998" y="4090059"/>
              <a:ext cx="1002395" cy="1157486"/>
              <a:chOff x="7073998" y="4090059"/>
              <a:chExt cx="1002395" cy="11574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073998" y="4090059"/>
                <a:ext cx="1002395" cy="115748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856690" y="3811659"/>
              <a:ext cx="1714286" cy="1714286"/>
              <a:chOff x="9856690" y="3811659"/>
              <a:chExt cx="1714286" cy="171428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856690" y="3811659"/>
                <a:ext cx="1714286" cy="171428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280782" y="4178608"/>
              <a:ext cx="980388" cy="980388"/>
              <a:chOff x="10280782" y="4178608"/>
              <a:chExt cx="980388" cy="98038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280782" y="4178608"/>
                <a:ext cx="980388" cy="98038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718053" y="6343087"/>
              <a:ext cx="1714286" cy="1714286"/>
              <a:chOff x="6718053" y="6343087"/>
              <a:chExt cx="1714286" cy="171428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718053" y="6343087"/>
                <a:ext cx="1714286" cy="171428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856690" y="6343087"/>
              <a:ext cx="1714286" cy="1714286"/>
              <a:chOff x="9856690" y="6343087"/>
              <a:chExt cx="1714286" cy="171428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856690" y="6343087"/>
                <a:ext cx="1714286" cy="171428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065672" y="6690702"/>
              <a:ext cx="1000000" cy="1000008"/>
              <a:chOff x="7065672" y="6690702"/>
              <a:chExt cx="1000000" cy="100000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065672" y="6690702"/>
                <a:ext cx="1000000" cy="100000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270976" y="6719354"/>
              <a:ext cx="1000000" cy="1000000"/>
              <a:chOff x="10270976" y="6719354"/>
              <a:chExt cx="1000000" cy="100000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270976" y="6719354"/>
                <a:ext cx="1000000" cy="1000000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27574" y="7220117"/>
              <a:ext cx="4696812" cy="909317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82630" y="4672012"/>
              <a:ext cx="4213250" cy="909317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82427" y="3927519"/>
              <a:ext cx="4246597" cy="1080950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62003" y="3824879"/>
              <a:ext cx="3116921" cy="1080950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82970" y="4695639"/>
              <a:ext cx="4249050" cy="891507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60136" y="6456738"/>
              <a:ext cx="4926521" cy="1080950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662003" y="6456738"/>
              <a:ext cx="3107397" cy="1080950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751144" y="7205565"/>
              <a:ext cx="4315717" cy="89159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71397" y="183177"/>
            <a:ext cx="3810713" cy="18941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7267" y="1858231"/>
            <a:ext cx="15671181" cy="7291656"/>
            <a:chOff x="1307267" y="1858231"/>
            <a:chExt cx="15671181" cy="72916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267" y="1858231"/>
              <a:ext cx="15671181" cy="72916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83100" y="-1776589"/>
            <a:ext cx="4543662" cy="4512112"/>
            <a:chOff x="14683100" y="-1776589"/>
            <a:chExt cx="4543662" cy="45121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0940000">
              <a:off x="14683100" y="-1776589"/>
              <a:ext cx="4543662" cy="45121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04896" y="8392914"/>
            <a:ext cx="1892451" cy="1892451"/>
            <a:chOff x="-504896" y="8392914"/>
            <a:chExt cx="1892451" cy="18924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620000">
              <a:off x="-504896" y="8392914"/>
              <a:ext cx="1892451" cy="18924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5785" y="8011519"/>
            <a:ext cx="1892451" cy="1892451"/>
            <a:chOff x="-355785" y="8011519"/>
            <a:chExt cx="1892451" cy="18924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9620000">
              <a:off x="-355785" y="8011519"/>
              <a:ext cx="1892451" cy="18924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52928" y="8114376"/>
            <a:ext cx="1892451" cy="1892451"/>
            <a:chOff x="-252928" y="8114376"/>
            <a:chExt cx="1892451" cy="18924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9620000">
              <a:off x="-252928" y="8114376"/>
              <a:ext cx="1892451" cy="18924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5977" y="1701752"/>
            <a:ext cx="918200" cy="918200"/>
            <a:chOff x="1345977" y="1701752"/>
            <a:chExt cx="918200" cy="9182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6730" y="1372506"/>
              <a:ext cx="1836399" cy="183639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5977" y="1701752"/>
              <a:ext cx="918200" cy="9182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02329" y="8385317"/>
            <a:ext cx="797268" cy="797268"/>
            <a:chOff x="16302329" y="8385317"/>
            <a:chExt cx="797268" cy="7972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100000">
              <a:off x="15949849" y="8106918"/>
              <a:ext cx="1594535" cy="159453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100000">
              <a:off x="16302329" y="8385317"/>
              <a:ext cx="797268" cy="79726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2350" y="148272"/>
            <a:ext cx="2262294" cy="18031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2023-10-06T09:00:35Z</dcterms:created>
  <dcterms:modified xsi:type="dcterms:W3CDTF">2023-10-06T09:00:35Z</dcterms:modified>
</cp:coreProperties>
</file>